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35D378-7E33-4DDC-8556-D4F0EA5541B3}" v="14" dt="2025-05-11T21:30:14.8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98" d="100"/>
          <a:sy n="98" d="100"/>
        </p:scale>
        <p:origin x="96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scar Berryman" userId="53f58f72-7a0f-47b2-a18b-fa31214df380" providerId="ADAL" clId="{2E35D378-7E33-4DDC-8556-D4F0EA5541B3}"/>
    <pc:docChg chg="custSel modSld">
      <pc:chgData name="Oscar Berryman" userId="53f58f72-7a0f-47b2-a18b-fa31214df380" providerId="ADAL" clId="{2E35D378-7E33-4DDC-8556-D4F0EA5541B3}" dt="2025-05-11T21:30:14.845" v="49" actId="14100"/>
      <pc:docMkLst>
        <pc:docMk/>
      </pc:docMkLst>
      <pc:sldChg chg="addSp modSp mod setBg">
        <pc:chgData name="Oscar Berryman" userId="53f58f72-7a0f-47b2-a18b-fa31214df380" providerId="ADAL" clId="{2E35D378-7E33-4DDC-8556-D4F0EA5541B3}" dt="2025-05-11T21:30:14.845" v="49" actId="14100"/>
        <pc:sldMkLst>
          <pc:docMk/>
          <pc:sldMk cId="3218740697" sldId="256"/>
        </pc:sldMkLst>
        <pc:spChg chg="mod ord">
          <ac:chgData name="Oscar Berryman" userId="53f58f72-7a0f-47b2-a18b-fa31214df380" providerId="ADAL" clId="{2E35D378-7E33-4DDC-8556-D4F0EA5541B3}" dt="2025-05-11T21:22:35.099" v="31" actId="26606"/>
          <ac:spMkLst>
            <pc:docMk/>
            <pc:sldMk cId="3218740697" sldId="256"/>
            <ac:spMk id="2" creationId="{DAA2828E-8BA1-D528-DFE3-48082E8D8258}"/>
          </ac:spMkLst>
        </pc:spChg>
        <pc:spChg chg="mod ord">
          <ac:chgData name="Oscar Berryman" userId="53f58f72-7a0f-47b2-a18b-fa31214df380" providerId="ADAL" clId="{2E35D378-7E33-4DDC-8556-D4F0EA5541B3}" dt="2025-05-11T21:22:35.099" v="31" actId="26606"/>
          <ac:spMkLst>
            <pc:docMk/>
            <pc:sldMk cId="3218740697" sldId="256"/>
            <ac:spMk id="3" creationId="{FB3CDBEE-E357-5EBA-5EF7-AF5DF3FFA216}"/>
          </ac:spMkLst>
        </pc:spChg>
        <pc:spChg chg="add">
          <ac:chgData name="Oscar Berryman" userId="53f58f72-7a0f-47b2-a18b-fa31214df380" providerId="ADAL" clId="{2E35D378-7E33-4DDC-8556-D4F0EA5541B3}" dt="2025-05-11T21:22:35.099" v="31" actId="26606"/>
          <ac:spMkLst>
            <pc:docMk/>
            <pc:sldMk cId="3218740697" sldId="256"/>
            <ac:spMk id="20" creationId="{A5A17FC0-D416-4C8B-A9E6-5924D352B986}"/>
          </ac:spMkLst>
        </pc:spChg>
        <pc:picChg chg="add mod">
          <ac:chgData name="Oscar Berryman" userId="53f58f72-7a0f-47b2-a18b-fa31214df380" providerId="ADAL" clId="{2E35D378-7E33-4DDC-8556-D4F0EA5541B3}" dt="2025-05-11T21:22:35.099" v="31" actId="26606"/>
          <ac:picMkLst>
            <pc:docMk/>
            <pc:sldMk cId="3218740697" sldId="256"/>
            <ac:picMk id="5" creationId="{B5698DA5-D6CD-80F2-F96A-13413F7C589A}"/>
          </ac:picMkLst>
        </pc:picChg>
        <pc:picChg chg="add mod">
          <ac:chgData name="Oscar Berryman" userId="53f58f72-7a0f-47b2-a18b-fa31214df380" providerId="ADAL" clId="{2E35D378-7E33-4DDC-8556-D4F0EA5541B3}" dt="2025-05-11T21:22:35.099" v="31" actId="26606"/>
          <ac:picMkLst>
            <pc:docMk/>
            <pc:sldMk cId="3218740697" sldId="256"/>
            <ac:picMk id="7" creationId="{8B93EDDB-F7EE-6D13-A8F8-913914CE91B6}"/>
          </ac:picMkLst>
        </pc:picChg>
        <pc:picChg chg="add mod">
          <ac:chgData name="Oscar Berryman" userId="53f58f72-7a0f-47b2-a18b-fa31214df380" providerId="ADAL" clId="{2E35D378-7E33-4DDC-8556-D4F0EA5541B3}" dt="2025-05-11T21:22:35.099" v="31" actId="26606"/>
          <ac:picMkLst>
            <pc:docMk/>
            <pc:sldMk cId="3218740697" sldId="256"/>
            <ac:picMk id="9" creationId="{814219C0-F95A-AA03-3653-85DA3AB4997D}"/>
          </ac:picMkLst>
        </pc:picChg>
        <pc:picChg chg="add mod">
          <ac:chgData name="Oscar Berryman" userId="53f58f72-7a0f-47b2-a18b-fa31214df380" providerId="ADAL" clId="{2E35D378-7E33-4DDC-8556-D4F0EA5541B3}" dt="2025-05-11T21:22:35.099" v="31" actId="26606"/>
          <ac:picMkLst>
            <pc:docMk/>
            <pc:sldMk cId="3218740697" sldId="256"/>
            <ac:picMk id="11" creationId="{463520F2-B9AE-EE44-A9B0-0016969AB233}"/>
          </ac:picMkLst>
        </pc:picChg>
        <pc:picChg chg="add mod">
          <ac:chgData name="Oscar Berryman" userId="53f58f72-7a0f-47b2-a18b-fa31214df380" providerId="ADAL" clId="{2E35D378-7E33-4DDC-8556-D4F0EA5541B3}" dt="2025-05-11T21:22:35.099" v="31" actId="26606"/>
          <ac:picMkLst>
            <pc:docMk/>
            <pc:sldMk cId="3218740697" sldId="256"/>
            <ac:picMk id="13" creationId="{3AA32070-23BE-EA31-46DF-D1458F01F187}"/>
          </ac:picMkLst>
        </pc:picChg>
        <pc:picChg chg="add mod ord">
          <ac:chgData name="Oscar Berryman" userId="53f58f72-7a0f-47b2-a18b-fa31214df380" providerId="ADAL" clId="{2E35D378-7E33-4DDC-8556-D4F0EA5541B3}" dt="2025-05-11T21:22:35.099" v="31" actId="26606"/>
          <ac:picMkLst>
            <pc:docMk/>
            <pc:sldMk cId="3218740697" sldId="256"/>
            <ac:picMk id="15" creationId="{72B4F2A1-5E52-3229-1970-3C3B3E057B0A}"/>
          </ac:picMkLst>
        </pc:picChg>
        <pc:picChg chg="add mod">
          <ac:chgData name="Oscar Berryman" userId="53f58f72-7a0f-47b2-a18b-fa31214df380" providerId="ADAL" clId="{2E35D378-7E33-4DDC-8556-D4F0EA5541B3}" dt="2025-05-11T21:29:56.418" v="38" actId="14100"/>
          <ac:picMkLst>
            <pc:docMk/>
            <pc:sldMk cId="3218740697" sldId="256"/>
            <ac:picMk id="17" creationId="{92BA20A7-2D6C-FCE5-2380-7388965A50D9}"/>
          </ac:picMkLst>
        </pc:picChg>
        <pc:picChg chg="add mod">
          <ac:chgData name="Oscar Berryman" userId="53f58f72-7a0f-47b2-a18b-fa31214df380" providerId="ADAL" clId="{2E35D378-7E33-4DDC-8556-D4F0EA5541B3}" dt="2025-05-11T21:30:14.845" v="49" actId="14100"/>
          <ac:picMkLst>
            <pc:docMk/>
            <pc:sldMk cId="3218740697" sldId="256"/>
            <ac:picMk id="1026" creationId="{DF1A4C60-7AA1-8C90-24B5-81D05FDA02E5}"/>
          </ac:picMkLst>
        </pc:picChg>
        <pc:picChg chg="add mod">
          <ac:chgData name="Oscar Berryman" userId="53f58f72-7a0f-47b2-a18b-fa31214df380" providerId="ADAL" clId="{2E35D378-7E33-4DDC-8556-D4F0EA5541B3}" dt="2025-05-11T21:30:11.324" v="48" actId="14100"/>
          <ac:picMkLst>
            <pc:docMk/>
            <pc:sldMk cId="3218740697" sldId="256"/>
            <ac:picMk id="1028" creationId="{8EF64987-F04A-794D-5DCE-900713AC958E}"/>
          </ac:picMkLst>
        </pc:picChg>
        <pc:cxnChg chg="add">
          <ac:chgData name="Oscar Berryman" userId="53f58f72-7a0f-47b2-a18b-fa31214df380" providerId="ADAL" clId="{2E35D378-7E33-4DDC-8556-D4F0EA5541B3}" dt="2025-05-11T21:22:35.099" v="31" actId="26606"/>
          <ac:cxnSpMkLst>
            <pc:docMk/>
            <pc:sldMk cId="3218740697" sldId="256"/>
            <ac:cxnSpMk id="22" creationId="{982DC870-E8E5-4050-B10C-CC24FC67E50A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BDE41-45C8-8563-D0C1-33B0433E1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C0EFAD-1496-A5E4-DE97-F977090434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DF826-E5C7-D324-E927-60626B4C3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2F7DA-F84E-4DD1-ACA2-9FD6CC012471}" type="datetimeFigureOut">
              <a:rPr lang="en-NZ" smtClean="0"/>
              <a:t>12/05/2025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E779E-C25A-DACB-7C53-FEFAF911C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E8F5A-CF44-174F-275E-AF7D7A192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3D9B-096A-44CC-AD3F-14B27EB5832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58312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15772-D37B-07B2-03FD-7D2EE6FC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EB610F-7BAF-A6C6-050F-D2198A43B9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062AB-459D-7DEB-FA83-240123832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2F7DA-F84E-4DD1-ACA2-9FD6CC012471}" type="datetimeFigureOut">
              <a:rPr lang="en-NZ" smtClean="0"/>
              <a:t>12/05/2025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B8E19-76ED-A2C6-DE5E-74F094A4F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E3615-0BE5-B896-174C-485EE231F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3D9B-096A-44CC-AD3F-14B27EB5832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19828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968CF6-EAF0-11A3-ACB4-54CB635502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4342F-C9E7-BB25-7BAC-4300D4414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9086B-E2E6-BDFD-8F27-D945DECDC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2F7DA-F84E-4DD1-ACA2-9FD6CC012471}" type="datetimeFigureOut">
              <a:rPr lang="en-NZ" smtClean="0"/>
              <a:t>12/05/2025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91B51-A46A-C5D8-564C-03C7C61A7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5A0EB-38D7-9B8B-3AD6-780058640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3D9B-096A-44CC-AD3F-14B27EB5832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24261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2C42D-FF71-C947-D87F-6558984B9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B8811-5310-5407-EEAB-71B189181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7F4BB-5ED3-4273-9263-A3A49FBE8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2F7DA-F84E-4DD1-ACA2-9FD6CC012471}" type="datetimeFigureOut">
              <a:rPr lang="en-NZ" smtClean="0"/>
              <a:t>12/05/2025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EF4FF-020A-082D-698F-4CA0CE50D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5D054-A388-FDB9-04B3-349ABE58E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3D9B-096A-44CC-AD3F-14B27EB5832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87585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48CD7-A207-7EB4-F6AE-D867F4ADA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3D04C0-BE6D-4D1F-2F9D-6E99887DA2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4A0C4-4C98-F8D7-5E4B-5F1D95810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2F7DA-F84E-4DD1-ACA2-9FD6CC012471}" type="datetimeFigureOut">
              <a:rPr lang="en-NZ" smtClean="0"/>
              <a:t>12/05/2025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3F98D-D185-BBEE-7E8C-15451A315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2E6E8-F846-7B45-F489-8DAEDEAC2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3D9B-096A-44CC-AD3F-14B27EB5832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50913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0CA98-103E-5AC1-56CB-D26CE3A52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5C481-0AB0-FDE9-7D7C-FB405E3F29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1D7F49-FB0D-6547-9A22-0CB6C93BA6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EED76F-4FD1-8A58-5A91-03A21C546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2F7DA-F84E-4DD1-ACA2-9FD6CC012471}" type="datetimeFigureOut">
              <a:rPr lang="en-NZ" smtClean="0"/>
              <a:t>12/05/2025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1150F1-98D8-0E39-5CB5-8A0686EF8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26CC25-4ABB-C985-4A5C-116342EF9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3D9B-096A-44CC-AD3F-14B27EB5832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67973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49415-7B36-0621-CA75-F5A1AF42D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1F9BB-CDD2-B601-7BC4-E91B589E4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94511C-0554-5E03-B95E-DDA392E92B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15A264-DE30-824F-A78C-6AFD837F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D3F6FC-9D9C-0563-DEF4-D49BCC125D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624ABD-817A-A946-F165-1EA563DB9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2F7DA-F84E-4DD1-ACA2-9FD6CC012471}" type="datetimeFigureOut">
              <a:rPr lang="en-NZ" smtClean="0"/>
              <a:t>12/05/2025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8369FB-4978-DDDB-AD7F-7B4D5F651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8A75EB-211B-1AEE-7092-57A6604CE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3D9B-096A-44CC-AD3F-14B27EB5832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79681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D660D-62F0-841F-6D25-15BA33B73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65FE2E-4A7B-2556-1E19-25AA3AD91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2F7DA-F84E-4DD1-ACA2-9FD6CC012471}" type="datetimeFigureOut">
              <a:rPr lang="en-NZ" smtClean="0"/>
              <a:t>12/05/2025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37A7D-50D0-0545-857F-5A07B1C36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902F8-BA26-F1E4-AC6D-CC0DE0716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3D9B-096A-44CC-AD3F-14B27EB5832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45605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AFAF5D-BE1F-6E24-0CF6-EC613E3C1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2F7DA-F84E-4DD1-ACA2-9FD6CC012471}" type="datetimeFigureOut">
              <a:rPr lang="en-NZ" smtClean="0"/>
              <a:t>12/05/2025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19668F-7FBB-C91E-65A1-1A40486FD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0B309-0BF1-AF65-CED8-6C9EFE9F4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3D9B-096A-44CC-AD3F-14B27EB5832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0502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13978-979E-4AA8-60E6-3FF147B1C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6F3C4-CDF0-2672-FF13-6F4505F3C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4346D6-3572-1AD7-B608-D12B24DE39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0016A7-C170-521C-2B1B-6D4D9E49F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2F7DA-F84E-4DD1-ACA2-9FD6CC012471}" type="datetimeFigureOut">
              <a:rPr lang="en-NZ" smtClean="0"/>
              <a:t>12/05/2025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B85067-10D7-6F90-F3DB-A3AF67EE0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014B4-3C08-B158-4ED6-DF5301CE0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3D9B-096A-44CC-AD3F-14B27EB5832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91832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ACDC3-E54E-666B-9086-3921B989E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244A8E-6B65-0B9D-9C3C-ECCF299E36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7CA69C-C460-E33F-9F3F-2EA3A51312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DAD422-02B2-3741-9C6F-23A5A14CD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2F7DA-F84E-4DD1-ACA2-9FD6CC012471}" type="datetimeFigureOut">
              <a:rPr lang="en-NZ" smtClean="0"/>
              <a:t>12/05/2025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524B01-9612-D047-D7ED-19135C4DD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2B6783-8B5D-7C94-B6EA-DED489DC8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3D9B-096A-44CC-AD3F-14B27EB5832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50857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76F2C7-7242-10EC-AB9B-B6B1F958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B13F96-0F8F-BC03-26DC-58936615C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12C37-B32D-A4D5-2005-F1E1825CBC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72F7DA-F84E-4DD1-ACA2-9FD6CC012471}" type="datetimeFigureOut">
              <a:rPr lang="en-NZ" smtClean="0"/>
              <a:t>12/05/2025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1F773-644C-3455-754B-96BD088C77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E65DC-9851-0304-FF9D-D210854919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5A3D9B-096A-44CC-AD3F-14B27EB5832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99784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698DA5-D6CD-80F2-F96A-13413F7C5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43" y="346167"/>
            <a:ext cx="3146427" cy="1588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93EDDB-F7EE-6D13-A8F8-913914CE9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208" y="522762"/>
            <a:ext cx="3251032" cy="11947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B4F2A1-5E52-3229-1970-3C3B3E057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11" y="2646616"/>
            <a:ext cx="3228290" cy="15737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4219C0-F95A-AA03-3653-85DA3AB499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689" y="4992037"/>
            <a:ext cx="3225770" cy="14596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3520F2-B9AE-EE44-A9B0-0016969AB2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9052" y="4930535"/>
            <a:ext cx="3040957" cy="158129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5A17FC0-D416-4C8B-A9E6-5924D352B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127" y="-680"/>
            <a:ext cx="4236873" cy="685868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2828E-8BA1-D528-DFE3-48082E8D82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2152" y="1010485"/>
            <a:ext cx="2840391" cy="3353959"/>
          </a:xfrm>
        </p:spPr>
        <p:txBody>
          <a:bodyPr>
            <a:normAutofit/>
          </a:bodyPr>
          <a:lstStyle/>
          <a:p>
            <a:pPr algn="l"/>
            <a:endParaRPr lang="en-NZ" sz="48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3CDBEE-E357-5EBA-5EF7-AF5DF3FFA2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2150" y="4834761"/>
            <a:ext cx="2840392" cy="872351"/>
          </a:xfrm>
        </p:spPr>
        <p:txBody>
          <a:bodyPr>
            <a:normAutofit/>
          </a:bodyPr>
          <a:lstStyle/>
          <a:p>
            <a:pPr algn="l"/>
            <a:endParaRPr lang="en-NZ" sz="2000">
              <a:solidFill>
                <a:srgbClr val="FFFFFF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2DC870-E8E5-4050-B10C-CC24FC67E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8020742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F76A74F-C283-4DED-BD4D-086753B7C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4571549"/>
            <a:ext cx="8113985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B2791FB-B2F7-4BBE-B8D8-74C37FF9E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891B5DE-6811-4844-BB18-472A3F360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20742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3AA32070-23BE-EA31-46DF-D1458F01F1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9829" y="2647342"/>
            <a:ext cx="3179408" cy="1693034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7A9CA3A-7216-41E0-B3CD-058077FD3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40636" y="4571549"/>
            <a:ext cx="1892695" cy="0"/>
          </a:xfrm>
          <a:prstGeom prst="line">
            <a:avLst/>
          </a:prstGeom>
          <a:ln w="15875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92BA20A7-2D6C-FCE5-2380-7388965A50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8639" y="249328"/>
            <a:ext cx="4118890" cy="2253483"/>
          </a:xfrm>
          <a:prstGeom prst="rect">
            <a:avLst/>
          </a:prstGeom>
        </p:spPr>
      </p:pic>
      <p:pic>
        <p:nvPicPr>
          <p:cNvPr id="1026" name="Picture 2" descr="Earth Tone Colour Palette">
            <a:extLst>
              <a:ext uri="{FF2B5EF4-FFF2-40B4-BE49-F238E27FC236}">
                <a16:creationId xmlns:a16="http://schemas.microsoft.com/office/drawing/2014/main" id="{DF1A4C60-7AA1-8C90-24B5-81D05FDA0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1199" y="2834859"/>
            <a:ext cx="1927326" cy="134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arthy Tones, Color Swatches, Color Palette, iPad - Etsy Canada in 2023 ...">
            <a:extLst>
              <a:ext uri="{FF2B5EF4-FFF2-40B4-BE49-F238E27FC236}">
                <a16:creationId xmlns:a16="http://schemas.microsoft.com/office/drawing/2014/main" id="{8EF64987-F04A-794D-5DCE-900713AC9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355" y="2761291"/>
            <a:ext cx="1902988" cy="134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740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Calibri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Oscar Berryman</dc:creator>
  <cp:lastModifiedBy>Oscar Berryman</cp:lastModifiedBy>
  <cp:revision>1</cp:revision>
  <dcterms:created xsi:type="dcterms:W3CDTF">2025-05-11T21:10:10Z</dcterms:created>
  <dcterms:modified xsi:type="dcterms:W3CDTF">2025-05-11T21:30:20Z</dcterms:modified>
</cp:coreProperties>
</file>